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AC134D-C13D-BB44-941D-9CB63FE3BE88}" type="datetimeFigureOut">
              <a:rPr lang="en-US" smtClean="0"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66A5162-6F47-4D40-BDAA-E05693C1C8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Fight for Gay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Stonewall to Marriage 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3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there be a national amendment regarding the definition of marriage, or should it remain the decision of individual states to define marriage?</a:t>
            </a:r>
          </a:p>
          <a:p>
            <a:r>
              <a:rPr lang="en-US" dirty="0" smtClean="0"/>
              <a:t>Should marriage be viewed as a civil rights issue or an issue of religious freedom?</a:t>
            </a:r>
          </a:p>
          <a:p>
            <a:r>
              <a:rPr lang="en-US" dirty="0" smtClean="0"/>
              <a:t>What do you think will be the long run impact of your generation on the issue of same sex marriage and gay rights?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2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Stonewall Riots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663" r="1466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Violent demonstrations by the gay community against a police raid of the Stonewall Inn in NYC in 1969.</a:t>
            </a:r>
          </a:p>
          <a:p>
            <a:r>
              <a:rPr lang="en-US" dirty="0" smtClean="0"/>
              <a:t>Considered a seminal event in the fight for equal rights for gays and lesbian in the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8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Harvey Milk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13" r="181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Milk was the first openly gay politician in the US</a:t>
            </a:r>
          </a:p>
          <a:p>
            <a:r>
              <a:rPr lang="en-US" dirty="0" smtClean="0"/>
              <a:t>He won a position on the San Francisco Board of Supervisors, elected in 1977.</a:t>
            </a:r>
          </a:p>
          <a:p>
            <a:r>
              <a:rPr lang="en-US" dirty="0" smtClean="0"/>
              <a:t>He was assassinated, along with SF Mayor George </a:t>
            </a:r>
            <a:r>
              <a:rPr lang="en-US" dirty="0" err="1" smtClean="0"/>
              <a:t>Moscone</a:t>
            </a:r>
            <a:r>
              <a:rPr lang="en-US" dirty="0" smtClean="0"/>
              <a:t>, by fellow supervisor Dan White.</a:t>
            </a:r>
          </a:p>
          <a:p>
            <a:r>
              <a:rPr lang="en-US" dirty="0" smtClean="0"/>
              <a:t>He was awarded Presidential Medal of Freedom, posthumously in 2009.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0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 </a:t>
            </a:r>
            <a:r>
              <a:rPr lang="en-US" dirty="0" err="1" smtClean="0"/>
              <a:t>Romer</a:t>
            </a:r>
            <a:r>
              <a:rPr lang="en-US" dirty="0" smtClean="0"/>
              <a:t> v. Evans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642" r="2064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Colorado passed a state amendment prohibiting protections for gays and lesbians.</a:t>
            </a:r>
          </a:p>
          <a:p>
            <a:r>
              <a:rPr lang="en-US" dirty="0" smtClean="0"/>
              <a:t>The State Supreme Court struck down the amendment, saying it was discriminatory.</a:t>
            </a:r>
          </a:p>
          <a:p>
            <a:r>
              <a:rPr lang="en-US" dirty="0" smtClean="0"/>
              <a:t>The US Supreme Court agreed with the Colorado court and ruled in favor of Evans.</a:t>
            </a:r>
          </a:p>
          <a:p>
            <a:r>
              <a:rPr lang="en-US" dirty="0" smtClean="0"/>
              <a:t>It was the first victory for gay and lesbian rights  in the US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8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Don’t Ask, Don’t Tell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187" y="1985963"/>
            <a:ext cx="3657600" cy="414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Clinton Administration the policy of “don’t ask don’t tell” was implemented in the US military.</a:t>
            </a:r>
          </a:p>
          <a:p>
            <a:r>
              <a:rPr lang="en-US" dirty="0" smtClean="0"/>
              <a:t>This meant that gay and lesbian military personnel could be discharged for being openly gay. </a:t>
            </a:r>
          </a:p>
          <a:p>
            <a:r>
              <a:rPr lang="en-US" dirty="0" smtClean="0"/>
              <a:t>In 2010 the Congress began the repeal of DADT, and the President signed the repeal in 2011.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819" b="-34819"/>
          <a:stretch>
            <a:fillRect/>
          </a:stretch>
        </p:blipFill>
        <p:spPr>
          <a:xfrm>
            <a:off x="498475" y="1985963"/>
            <a:ext cx="36576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Equality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4854" b="-4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21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Equality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3194" b="-6319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recent years there has been a political movement to legalize same sex marriages.</a:t>
            </a:r>
          </a:p>
          <a:p>
            <a:r>
              <a:rPr lang="en-US" dirty="0" smtClean="0"/>
              <a:t>Nine states currently recognize same sex couples.</a:t>
            </a:r>
          </a:p>
          <a:p>
            <a:r>
              <a:rPr lang="en-US" dirty="0" smtClean="0"/>
              <a:t>Several states offer civil unions, guaranteeing some of the rights of married heterosexual couples.</a:t>
            </a:r>
          </a:p>
          <a:p>
            <a:r>
              <a:rPr lang="en-US" dirty="0" smtClean="0"/>
              <a:t>However, 31 states have constitutional restrictions limiting marriage to one man and one woman.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5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Pew Poll on Same Sex Marriage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08" b="1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9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National Issue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017" r="2501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Federal Government passed the Defense of Marriage Act” (DOMA) prohibiting same sex couples from receiving certain federal benefits given to heterosexual married couples.</a:t>
            </a:r>
          </a:p>
          <a:p>
            <a:r>
              <a:rPr lang="en-US" dirty="0" smtClean="0"/>
              <a:t>President Obama has come out in favor of same sex marriage and the Justice </a:t>
            </a:r>
            <a:r>
              <a:rPr lang="en-US" dirty="0"/>
              <a:t>D</a:t>
            </a:r>
            <a:r>
              <a:rPr lang="en-US" dirty="0" smtClean="0"/>
              <a:t>epartment has refused to enforce DOMA</a:t>
            </a:r>
          </a:p>
          <a:p>
            <a:r>
              <a:rPr lang="en-US" dirty="0" smtClean="0"/>
              <a:t>Recent polls indicate the majority of Americans, especially younger Americans, favor making same sex marriage 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4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176</TotalTime>
  <Words>435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The Fight for Gay Rights</vt:lpstr>
      <vt:lpstr>The Stonewall Riots</vt:lpstr>
      <vt:lpstr>Harvey Milk</vt:lpstr>
      <vt:lpstr>1996 Romer v. Evans</vt:lpstr>
      <vt:lpstr>Ending Don’t Ask, Don’t Tell</vt:lpstr>
      <vt:lpstr>Marriage Equality Map</vt:lpstr>
      <vt:lpstr>Marriage Equality</vt:lpstr>
      <vt:lpstr>Pew Poll on Same Sex Marriage</vt:lpstr>
      <vt:lpstr>A National Issue</vt:lpstr>
      <vt:lpstr>What do you think?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Fight for Gay Rights</dc:title>
  <dc:creator>Dave Forrest</dc:creator>
  <cp:lastModifiedBy>Dave Forrest</cp:lastModifiedBy>
  <cp:revision>12</cp:revision>
  <dcterms:created xsi:type="dcterms:W3CDTF">2013-02-24T00:26:37Z</dcterms:created>
  <dcterms:modified xsi:type="dcterms:W3CDTF">2013-02-24T03:22:50Z</dcterms:modified>
</cp:coreProperties>
</file>