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November 18,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November 18,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religion/religions/islam/history/mughalempire_1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British Imperialism in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the Struggle </a:t>
            </a:r>
          </a:p>
          <a:p>
            <a:r>
              <a:rPr lang="en-US" dirty="0" smtClean="0"/>
              <a:t>for Independence </a:t>
            </a:r>
          </a:p>
          <a:p>
            <a:r>
              <a:rPr lang="en-US" dirty="0" smtClean="0"/>
              <a:t>1858-1948</a:t>
            </a:r>
          </a:p>
          <a:p>
            <a:endParaRPr lang="en-US" dirty="0"/>
          </a:p>
        </p:txBody>
      </p:sp>
      <p:pic>
        <p:nvPicPr>
          <p:cNvPr id="5" name="Picture 4" descr="Mahatma Gandhi Independence Day 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95" y="3749969"/>
            <a:ext cx="5172705" cy="2909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251" y="6097222"/>
            <a:ext cx="246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Dave Forrest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Mughal Empire</a:t>
            </a:r>
            <a:endParaRPr lang="en-US" dirty="0"/>
          </a:p>
        </p:txBody>
      </p:sp>
      <p:pic>
        <p:nvPicPr>
          <p:cNvPr id="7" name="Content Placeholder 6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r="1196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16</a:t>
            </a:r>
            <a:r>
              <a:rPr lang="en-US" baseline="30000" dirty="0" smtClean="0"/>
              <a:t>th</a:t>
            </a:r>
            <a:r>
              <a:rPr lang="en-US" dirty="0" smtClean="0"/>
              <a:t>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 the Mughal empire ruled India</a:t>
            </a:r>
          </a:p>
          <a:p>
            <a:r>
              <a:rPr lang="en-US" dirty="0" smtClean="0"/>
              <a:t>The Mughal rulers were Muslim, but India had many Hindus and Sikhs as well</a:t>
            </a:r>
          </a:p>
          <a:p>
            <a:r>
              <a:rPr lang="en-US" dirty="0" smtClean="0"/>
              <a:t>India was ethnically diverse, with many people and languages.</a:t>
            </a:r>
          </a:p>
        </p:txBody>
      </p:sp>
    </p:spTree>
    <p:extLst>
      <p:ext uri="{BB962C8B-B14F-4D97-AF65-F5344CB8AC3E}">
        <p14:creationId xmlns:p14="http://schemas.microsoft.com/office/powerpoint/2010/main" val="105945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Arrive</a:t>
            </a:r>
            <a:endParaRPr lang="en-US" dirty="0"/>
          </a:p>
        </p:txBody>
      </p:sp>
      <p:pic>
        <p:nvPicPr>
          <p:cNvPr id="5" name="Content Placeholder 4" descr="history-of-india3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34" b="-1193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By the 1500’s the Europeans arrived, looking for trading opportunities</a:t>
            </a:r>
          </a:p>
          <a:p>
            <a:r>
              <a:rPr lang="en-US" dirty="0" smtClean="0"/>
              <a:t>One English company, the British East India Company took control of much of India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The British wanted Indian tea, cotton, and indigo.</a:t>
            </a:r>
          </a:p>
          <a:p>
            <a:r>
              <a:rPr lang="en-US" dirty="0" smtClean="0"/>
              <a:t>They also wanted a market to sell British goods.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0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Becomes A British Colony</a:t>
            </a:r>
            <a:endParaRPr lang="en-US" dirty="0"/>
          </a:p>
        </p:txBody>
      </p:sp>
      <p:pic>
        <p:nvPicPr>
          <p:cNvPr id="5" name="Content Placeholder 4" descr="history-of-india4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34" b="-1193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 1858 the British had taken over the majority of the Indian sub continent.</a:t>
            </a:r>
          </a:p>
          <a:p>
            <a:r>
              <a:rPr lang="en-US" dirty="0" smtClean="0"/>
              <a:t>The British made India a colony</a:t>
            </a:r>
          </a:p>
          <a:p>
            <a:r>
              <a:rPr lang="en-US" dirty="0" smtClean="0"/>
              <a:t>The British government was called the Raj and the British Viceroy was its ruler.</a:t>
            </a:r>
          </a:p>
          <a:p>
            <a:r>
              <a:rPr lang="en-US" dirty="0" smtClean="0"/>
              <a:t>The British built roads, railroads and English schools.</a:t>
            </a:r>
          </a:p>
          <a:p>
            <a:r>
              <a:rPr lang="en-US" dirty="0" smtClean="0"/>
              <a:t>British missionaries tried to convert Indians to Christianity.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6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to British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1857 Indian soldiers, called </a:t>
            </a:r>
            <a:r>
              <a:rPr lang="en-US" dirty="0" err="1" smtClean="0"/>
              <a:t>Sepoys</a:t>
            </a:r>
            <a:r>
              <a:rPr lang="en-US" dirty="0" smtClean="0"/>
              <a:t>, revolted against their masters.</a:t>
            </a:r>
          </a:p>
          <a:p>
            <a:r>
              <a:rPr lang="en-US" dirty="0" smtClean="0"/>
              <a:t>The rebellion was crushed, but not resistance to British rule. </a:t>
            </a:r>
            <a:endParaRPr lang="en-US" dirty="0"/>
          </a:p>
          <a:p>
            <a:r>
              <a:rPr lang="en-US" dirty="0" smtClean="0"/>
              <a:t>The largely Hindu Indian National Congress formed to win Home Rule from Britain.</a:t>
            </a:r>
          </a:p>
          <a:p>
            <a:r>
              <a:rPr lang="en-US" dirty="0" smtClean="0"/>
              <a:t> The Muslim League formed to create a separate, independent state for India’s Muslims.</a:t>
            </a:r>
          </a:p>
          <a:p>
            <a:endParaRPr lang="en-US" dirty="0" smtClean="0"/>
          </a:p>
        </p:txBody>
      </p:sp>
      <p:pic>
        <p:nvPicPr>
          <p:cNvPr id="8" name="Content Placeholder 7" descr="showimage-img-sepoy-mutiny-185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71" b="-35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29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for Independence</a:t>
            </a:r>
            <a:endParaRPr lang="en-US" dirty="0"/>
          </a:p>
        </p:txBody>
      </p:sp>
      <p:pic>
        <p:nvPicPr>
          <p:cNvPr id="5" name="Content Placeholder 4" descr="mg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96" b="-2649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1919 the British soldiers killed over 400 nonviolent protestors in Amritsar.</a:t>
            </a:r>
          </a:p>
          <a:p>
            <a:r>
              <a:rPr lang="en-US" dirty="0" smtClean="0"/>
              <a:t>Mohandas Gandhi became leader of the Congress party</a:t>
            </a:r>
          </a:p>
          <a:p>
            <a:r>
              <a:rPr lang="en-US" dirty="0" smtClean="0"/>
              <a:t>He staged a series of massive non violent protests against the British, including the boycott of British goods and the Salt March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Wins Independence</a:t>
            </a:r>
            <a:endParaRPr lang="en-US" dirty="0"/>
          </a:p>
        </p:txBody>
      </p:sp>
      <p:pic>
        <p:nvPicPr>
          <p:cNvPr id="5" name="Content Placeholder 4" descr="indian_independence_day_by_mrdeflok-d5cfom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36" b="-4543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World War II, India won independence from Britain in 1947.</a:t>
            </a:r>
          </a:p>
          <a:p>
            <a:r>
              <a:rPr lang="en-US" dirty="0" smtClean="0"/>
              <a:t>However, many Muslims wanted their own nation.</a:t>
            </a:r>
          </a:p>
          <a:p>
            <a:r>
              <a:rPr lang="en-US" dirty="0" smtClean="0"/>
              <a:t>Pakistan was formed, amid violence between Muslims and Hindus.</a:t>
            </a:r>
          </a:p>
          <a:p>
            <a:r>
              <a:rPr lang="en-US" dirty="0" smtClean="0"/>
              <a:t>Gandhi was assassinated by Hindus, angry that he wanted to bring Muslims and Hindus back together.</a:t>
            </a:r>
          </a:p>
          <a:p>
            <a:r>
              <a:rPr lang="en-US" dirty="0" smtClean="0"/>
              <a:t>Today India is the second largest nation in the world, and the world’s largest democracy.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6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BBC, “The Mughal Empire,</a:t>
            </a:r>
            <a:r>
              <a:rPr lang="en-US" dirty="0"/>
              <a:t>” </a:t>
            </a:r>
            <a:r>
              <a:rPr lang="en-US" dirty="0">
                <a:hlinkClick r:id="rId2"/>
              </a:rPr>
              <a:t>http://www.bbc.co.uk/religion/religions/islam/history/mughalempire_1.</a:t>
            </a:r>
            <a:r>
              <a:rPr lang="en-US" dirty="0" smtClean="0">
                <a:hlinkClick r:id="rId2"/>
              </a:rPr>
              <a:t>shtml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Ellis, Elizabeth and </a:t>
            </a:r>
            <a:r>
              <a:rPr lang="en-US" dirty="0" err="1"/>
              <a:t>Esler</a:t>
            </a:r>
            <a:r>
              <a:rPr lang="en-US" dirty="0"/>
              <a:t>, Anthony, </a:t>
            </a:r>
            <a:r>
              <a:rPr lang="en-US" u="sng" dirty="0"/>
              <a:t>World History – The Modern World</a:t>
            </a:r>
            <a:r>
              <a:rPr lang="en-US" dirty="0"/>
              <a:t>, Pearson and Prentice Hall, Boston, 2007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“India.” </a:t>
            </a:r>
            <a:r>
              <a:rPr lang="en-US" dirty="0" err="1" smtClean="0"/>
              <a:t>Worldmark</a:t>
            </a:r>
            <a:r>
              <a:rPr lang="en-US" dirty="0" smtClean="0"/>
              <a:t> Encyclopedia of Nations. Ed. Timothy L. Gall and Derek M. Gleason. 13</a:t>
            </a:r>
            <a:r>
              <a:rPr lang="en-US" baseline="30000" dirty="0" smtClean="0"/>
              <a:t>th</a:t>
            </a:r>
            <a:r>
              <a:rPr lang="en-US" dirty="0" smtClean="0"/>
              <a:t> ed. Detroit: Gale, 2012.Student Resources in Context. Web. 18. Nov. 2014.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6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2751</TotalTime>
  <Words>441</Words>
  <Application>Microsoft Macintosh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British Imperialism in India</vt:lpstr>
      <vt:lpstr>The Mughal Empire</vt:lpstr>
      <vt:lpstr>Europeans Arrive</vt:lpstr>
      <vt:lpstr>India Becomes A British Colony</vt:lpstr>
      <vt:lpstr>Resistance to British Rule</vt:lpstr>
      <vt:lpstr>The Fight for Independence</vt:lpstr>
      <vt:lpstr>India Wins Independence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Imperialism in India</dc:title>
  <dc:creator>Dave Forrest</dc:creator>
  <cp:lastModifiedBy>Dave Forrest</cp:lastModifiedBy>
  <cp:revision>12</cp:revision>
  <dcterms:created xsi:type="dcterms:W3CDTF">2014-11-16T21:57:53Z</dcterms:created>
  <dcterms:modified xsi:type="dcterms:W3CDTF">2014-11-18T20:00:29Z</dcterms:modified>
</cp:coreProperties>
</file>